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1" r:id="rId1"/>
  </p:sldMasterIdLst>
  <p:notesMasterIdLst>
    <p:notesMasterId r:id="rId17"/>
  </p:notesMasterIdLst>
  <p:sldIdLst>
    <p:sldId id="258" r:id="rId2"/>
    <p:sldId id="259" r:id="rId3"/>
    <p:sldId id="274" r:id="rId4"/>
    <p:sldId id="260" r:id="rId5"/>
    <p:sldId id="261" r:id="rId6"/>
    <p:sldId id="262" r:id="rId7"/>
    <p:sldId id="263" r:id="rId8"/>
    <p:sldId id="265" r:id="rId9"/>
    <p:sldId id="264" r:id="rId10"/>
    <p:sldId id="266" r:id="rId11"/>
    <p:sldId id="267" r:id="rId12"/>
    <p:sldId id="269" r:id="rId13"/>
    <p:sldId id="268" r:id="rId14"/>
    <p:sldId id="270" r:id="rId15"/>
    <p:sldId id="271" r:id="rId16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30" autoAdjust="0"/>
    <p:restoredTop sz="87681" autoAdjust="0"/>
  </p:normalViewPr>
  <p:slideViewPr>
    <p:cSldViewPr>
      <p:cViewPr varScale="1">
        <p:scale>
          <a:sx n="69" d="100"/>
          <a:sy n="69" d="100"/>
        </p:scale>
        <p:origin x="-120" y="-3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  <a:extLst/>
          </a:lstStyle>
          <a:p>
            <a:pPr>
              <a:defRPr/>
            </a:pPr>
            <a:fld id="{1FADB016-DE52-4D32-B6EB-A2A0C242FD22}" type="datetimeFigureOut">
              <a:rPr lang="en-US"/>
              <a:pPr>
                <a:defRPr/>
              </a:pPr>
              <a:t>8/14/13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noProof="0" smtClean="0"/>
              <a:t>Click to edit Master text styles</a:t>
            </a:r>
            <a:endParaRPr lang="en-US" noProof="0"/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  <a:extLst/>
          </a:lstStyle>
          <a:p>
            <a:pPr>
              <a:defRPr/>
            </a:pPr>
            <a:fld id="{FDBFD194-63B3-4C92-9D14-778B1BDA39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6391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E753DC2F-14D4-42D0-A097-33CF36D7CFE1}" type="slidenum">
              <a:rPr lang="en-US" sz="1200">
                <a:latin typeface="+mn-lt"/>
              </a:rPr>
              <a:pPr algn="r">
                <a:defRPr/>
              </a:pPr>
              <a:t>1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DDCEF3FC-4DFB-4E46-9189-5CC7B3FF9157}" type="slidenum">
              <a:rPr lang="en-US" sz="1200">
                <a:latin typeface="+mn-lt"/>
              </a:rPr>
              <a:pPr algn="r">
                <a:defRPr/>
              </a:pPr>
              <a:t>10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EA3EA4D2-2BA2-4769-BF53-01165337164E}" type="slidenum">
              <a:rPr lang="en-US" sz="1200">
                <a:latin typeface="+mn-lt"/>
              </a:rPr>
              <a:pPr algn="r">
                <a:defRPr/>
              </a:pPr>
              <a:t>11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C4B12914-90B2-42CC-BA64-F8F4B12C2B61}" type="slidenum">
              <a:rPr lang="en-US" sz="1200">
                <a:latin typeface="+mn-lt"/>
              </a:rPr>
              <a:pPr algn="r">
                <a:defRPr/>
              </a:pPr>
              <a:t>12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BFD74B96-EA5B-4786-82B2-B5BA9FEAABDA}" type="slidenum">
              <a:rPr lang="en-US" sz="1200">
                <a:latin typeface="+mn-lt"/>
              </a:rPr>
              <a:pPr algn="r">
                <a:defRPr/>
              </a:pPr>
              <a:t>13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A033E0E-E024-4028-B67E-A5E260C362C5}" type="slidenum">
              <a:rPr lang="en-US" sz="1200">
                <a:latin typeface="+mn-lt"/>
              </a:rPr>
              <a:pPr algn="r">
                <a:defRPr/>
              </a:pPr>
              <a:t>14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A5341045-5180-454E-A66C-C8E44E672395}" type="slidenum">
              <a:rPr lang="en-US" sz="1200">
                <a:latin typeface="+mn-lt"/>
              </a:rPr>
              <a:pPr algn="r">
                <a:defRPr/>
              </a:pPr>
              <a:t>15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90FDA61-A4BD-4F4C-9E00-53E9B99C4C5F}" type="slidenum">
              <a:rPr lang="en-US" sz="1200">
                <a:latin typeface="+mn-lt"/>
              </a:rPr>
              <a:pPr algn="r">
                <a:defRPr/>
              </a:pPr>
              <a:t>2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90FDA61-A4BD-4F4C-9E00-53E9B99C4C5F}" type="slidenum">
              <a:rPr lang="en-US" sz="1200">
                <a:latin typeface="+mn-lt"/>
              </a:rPr>
              <a:pPr algn="r">
                <a:defRPr/>
              </a:pPr>
              <a:t>3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1A5B4065-5C8B-4173-8AEF-5540A54F3CF3}" type="slidenum">
              <a:rPr lang="en-US" sz="1200">
                <a:latin typeface="+mn-lt"/>
              </a:rPr>
              <a:pPr algn="r">
                <a:defRPr/>
              </a:pPr>
              <a:t>4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388FB4C5-F61C-4833-9028-0C5416F816D5}" type="slidenum">
              <a:rPr lang="en-US" sz="1200">
                <a:latin typeface="+mn-lt"/>
              </a:rPr>
              <a:pPr algn="r">
                <a:defRPr/>
              </a:pPr>
              <a:t>5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BBD3940C-6D87-44E9-BAA7-15D0F45C686E}" type="slidenum">
              <a:rPr lang="en-US" sz="1200">
                <a:latin typeface="+mn-lt"/>
              </a:rPr>
              <a:pPr algn="r">
                <a:defRPr/>
              </a:pPr>
              <a:t>6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B3D8F3EE-2BD4-4CF0-9464-13CD0D212930}" type="slidenum">
              <a:rPr lang="en-US" sz="1200">
                <a:latin typeface="+mn-lt"/>
              </a:rPr>
              <a:pPr algn="r">
                <a:defRPr/>
              </a:pPr>
              <a:t>7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C257F867-864B-4EEF-B11D-62ACE841C4B5}" type="slidenum">
              <a:rPr lang="en-US" sz="1200">
                <a:latin typeface="+mn-lt"/>
              </a:rPr>
              <a:pPr algn="r">
                <a:defRPr/>
              </a:pPr>
              <a:t>8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D152F863-0CC3-42F9-823B-A7C0C1B81A3C}" type="slidenum">
              <a:rPr lang="en-US" sz="1200">
                <a:latin typeface="+mn-lt"/>
              </a:rPr>
              <a:pPr algn="r">
                <a:defRPr/>
              </a:pPr>
              <a:t>9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1463675" y="2662238"/>
            <a:ext cx="2971800" cy="1587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12"/>
          <p:cNvCxnSpPr/>
          <p:nvPr/>
        </p:nvCxnSpPr>
        <p:spPr>
          <a:xfrm>
            <a:off x="4708525" y="2662238"/>
            <a:ext cx="2971800" cy="1587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13"/>
          <p:cNvSpPr/>
          <p:nvPr/>
        </p:nvSpPr>
        <p:spPr>
          <a:xfrm>
            <a:off x="4540250" y="2644775"/>
            <a:ext cx="46038" cy="34925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774853"/>
            <a:ext cx="8305800" cy="85725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075299"/>
            <a:ext cx="8305800" cy="14859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BEEC33E-C74A-42CC-A5F9-352BE068EAEA}" type="datetime1">
              <a:rPr lang="en-US"/>
              <a:pPr>
                <a:defRPr/>
              </a:pPr>
              <a:t>8/14/13</a:t>
            </a:fld>
            <a:endParaRPr lang="en-US" sz="2000" dirty="0"/>
          </a:p>
        </p:txBody>
      </p:sp>
      <p:sp>
        <p:nvSpPr>
          <p:cNvPr id="8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6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540837A-3F7B-4E1E-B624-495579B1E5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9049D-BF48-4986-9EAD-64AAD38A3399}" type="datetime1">
              <a:rPr lang="en-US"/>
              <a:pPr>
                <a:defRPr/>
              </a:pPr>
              <a:t>8/14/13</a:t>
            </a:fld>
            <a:endParaRPr lang="en-US" sz="1400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18EDB-5683-4D2D-A853-BEDD21AD9B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44875-6BA5-4481-932D-DAA1FB406966}" type="datetime1">
              <a:rPr lang="en-US"/>
              <a:pPr>
                <a:defRPr/>
              </a:pPr>
              <a:t>8/14/13</a:t>
            </a:fld>
            <a:endParaRPr lang="en-US" sz="1400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46E5C-9E15-46F0-B9B7-B52B84EBC3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5F35B-BCCA-4380-B440-AD93EDBE6E17}" type="datetime1">
              <a:rPr lang="en-US"/>
              <a:pPr>
                <a:defRPr/>
              </a:pPr>
              <a:t>8/14/13</a:t>
            </a:fld>
            <a:endParaRPr lang="en-US" sz="1400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5FCE7-FC15-4911-9E82-55307F7178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/>
        </p:nvCxnSpPr>
        <p:spPr>
          <a:xfrm>
            <a:off x="685800" y="3687763"/>
            <a:ext cx="7924800" cy="3175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28900"/>
            <a:ext cx="7924800" cy="10287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719148"/>
            <a:ext cx="7924800" cy="738552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D4CA6-BA64-4A9C-B0D9-9593E06217BD}" type="datetime1">
              <a:rPr lang="en-US"/>
              <a:pPr>
                <a:defRPr/>
              </a:pPr>
              <a:t>8/14/13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5AE4F1B1-4CA8-43B0-985A-450C3179B9AD}" type="slidenum">
              <a:rPr lang="en-US"/>
              <a:pPr>
                <a:defRPr/>
              </a:pPr>
              <a:t>‹#›</a:t>
            </a:fld>
            <a:endParaRPr lang="en-US" b="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59936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59936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DFA5B-C047-4373-926B-16C0639F29C2}" type="datetime1">
              <a:rPr lang="en-US"/>
              <a:pPr>
                <a:defRPr/>
              </a:pPr>
              <a:t>8/14/13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424DA-295E-4E57-ABC7-E4E89A228FE4}" type="slidenum">
              <a:rPr lang="en-US"/>
              <a:pPr>
                <a:defRPr/>
              </a:pPr>
              <a:t>‹#›</a:t>
            </a:fld>
            <a:endParaRPr lang="en-US" sz="1600" b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/>
          <p:nvPr/>
        </p:nvCxnSpPr>
        <p:spPr>
          <a:xfrm>
            <a:off x="563563" y="1635125"/>
            <a:ext cx="3748087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6"/>
          <p:cNvCxnSpPr/>
          <p:nvPr/>
        </p:nvCxnSpPr>
        <p:spPr>
          <a:xfrm>
            <a:off x="4754563" y="1635125"/>
            <a:ext cx="3749675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49695"/>
            <a:ext cx="4040188" cy="5715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1651422"/>
            <a:ext cx="4038600" cy="293522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1651422"/>
            <a:ext cx="4038600" cy="293522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586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049695"/>
            <a:ext cx="4040188" cy="5715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B1F13-22B4-4760-A8A2-E9857A05CCE2}" type="slidenum">
              <a:rPr lang="en-US"/>
              <a:pPr>
                <a:defRPr/>
              </a:pPr>
              <a:t>‹#›</a:t>
            </a:fld>
            <a:endParaRPr lang="en-US" sz="1600" b="0">
              <a:solidFill>
                <a:schemeClr val="tx2"/>
              </a:solidFill>
            </a:endParaRPr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54B18-A79D-4282-B4B1-524A32036C2A}" type="datetime1">
              <a:rPr lang="en-US"/>
              <a:pPr>
                <a:defRPr/>
              </a:pPr>
              <a:t>8/14/13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64948-775F-48B4-AE98-DF6F6D0EDD77}" type="datetime1">
              <a:rPr lang="en-US"/>
              <a:pPr>
                <a:defRPr/>
              </a:pPr>
              <a:t>8/14/13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0"/>
            </a:lvl1pPr>
          </a:lstStyle>
          <a:p>
            <a:pPr>
              <a:defRPr/>
            </a:pPr>
            <a:fld id="{A4225C3F-982F-4B9D-975D-8AA8CC5683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987EC-47C5-444C-9A77-28061A4A3744}" type="datetime1">
              <a:rPr lang="en-US"/>
              <a:pPr>
                <a:defRPr/>
              </a:pPr>
              <a:t>8/14/13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9DDF73D-C963-47AA-9143-20ED9F2861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342900"/>
            <a:ext cx="6248400" cy="4286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200150"/>
            <a:ext cx="1984248" cy="280035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342900"/>
            <a:ext cx="1981200" cy="8001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73707-86CE-4E20-872A-7FA81A4D6E05}" type="datetime1">
              <a:rPr lang="en-US"/>
              <a:pPr>
                <a:defRPr/>
              </a:pPr>
              <a:t>8/14/13</a:t>
            </a:fld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600" b="0"/>
            </a:lvl1pPr>
          </a:lstStyle>
          <a:p>
            <a:pPr>
              <a:defRPr/>
            </a:pPr>
            <a:fld id="{6A169A90-E7BF-40D4-9A08-69D35BE825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342900"/>
            <a:ext cx="2057400" cy="8001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342900"/>
            <a:ext cx="6019800" cy="417195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200150"/>
            <a:ext cx="2057400" cy="33147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FEF41-E423-4DE8-99A0-0D346AC63A4A}" type="datetime1">
              <a:rPr lang="en-US"/>
              <a:pPr>
                <a:defRPr/>
              </a:pPr>
              <a:t>8/14/13</a:t>
            </a:fld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275A0DF4-B1A8-438D-819D-5E9BCD8C95BC}" type="slidenum">
              <a:rPr lang="en-US"/>
              <a:pPr>
                <a:defRPr/>
              </a:pPr>
              <a:t>‹#›</a:t>
            </a:fld>
            <a:endParaRPr lang="en-US" b="0" dirty="0">
              <a:solidFill>
                <a:schemeClr val="tx2"/>
              </a:solidFill>
            </a:endParaRPr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457200" y="1085850"/>
            <a:ext cx="8229600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4652963"/>
            <a:ext cx="2590800" cy="287337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195BF774-AC0E-4A25-9378-55C05A528834}" type="datetime1">
              <a:rPr lang="en-US"/>
              <a:pPr>
                <a:defRPr/>
              </a:pPr>
              <a:t>8/14/13</a:t>
            </a:fld>
            <a:endParaRPr lang="en-US" sz="1400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4652963"/>
            <a:ext cx="3581400" cy="287337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4635500"/>
            <a:ext cx="609600" cy="3429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24899687-BC09-4941-9AC5-4CD3BFABE7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9144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81" r:id="rId10"/>
    <p:sldLayoutId id="214748368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Title:</a:t>
            </a:r>
            <a:r>
              <a:rPr lang="en-US" sz="3600" b="1" dirty="0" smtClean="0">
                <a:latin typeface="Century Gothic" pitchFamily="34" charset="0"/>
              </a:rPr>
              <a:t>  A Quiet </a:t>
            </a:r>
            <a:r>
              <a:rPr lang="en-US" sz="3600" b="1" dirty="0" smtClean="0">
                <a:latin typeface="Century Gothic" pitchFamily="34" charset="0"/>
              </a:rPr>
              <a:t>Place  </a:t>
            </a:r>
            <a:endParaRPr lang="en-US" sz="36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Artist: Take 6</a:t>
            </a:r>
            <a:endParaRPr lang="en-US" sz="36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Genre:  </a:t>
            </a:r>
            <a:r>
              <a:rPr lang="en-US" sz="3600" b="1" dirty="0" smtClean="0">
                <a:latin typeface="Century Gothic" pitchFamily="34" charset="0"/>
              </a:rPr>
              <a:t>Jazz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6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</p:txBody>
      </p:sp>
      <p:sp>
        <p:nvSpPr>
          <p:cNvPr id="14338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200" dirty="0" smtClean="0">
                <a:latin typeface="Century Gothic" pitchFamily="34" charset="0"/>
              </a:rPr>
              <a:t>Jazz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Title:</a:t>
            </a:r>
            <a:r>
              <a:rPr lang="en-US" sz="3600" b="1" dirty="0" smtClean="0">
                <a:latin typeface="Century Gothic" pitchFamily="34" charset="0"/>
              </a:rPr>
              <a:t>  Chili con </a:t>
            </a:r>
            <a:r>
              <a:rPr lang="en-US" sz="3600" b="1" dirty="0" smtClean="0">
                <a:latin typeface="Century Gothic" pitchFamily="34" charset="0"/>
              </a:rPr>
              <a:t>Carne</a:t>
            </a:r>
            <a:endParaRPr lang="en-US" sz="36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Artist</a:t>
            </a:r>
            <a:r>
              <a:rPr lang="en-US" sz="4000" b="1" dirty="0" smtClean="0">
                <a:latin typeface="Century Gothic" pitchFamily="34" charset="0"/>
              </a:rPr>
              <a:t>: The Real Group</a:t>
            </a:r>
            <a:endParaRPr lang="en-US" sz="36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Genre:  </a:t>
            </a:r>
            <a:r>
              <a:rPr lang="en-US" sz="3600" b="1" dirty="0" smtClean="0">
                <a:latin typeface="Century Gothic" pitchFamily="34" charset="0"/>
              </a:rPr>
              <a:t>Jazz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6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</p:txBody>
      </p:sp>
      <p:sp>
        <p:nvSpPr>
          <p:cNvPr id="30722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200" dirty="0" smtClean="0">
                <a:latin typeface="Century Gothic" pitchFamily="34" charset="0"/>
              </a:rPr>
              <a:t>Jazz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Title:</a:t>
            </a:r>
            <a:r>
              <a:rPr lang="en-US" sz="3600" b="1" dirty="0" smtClean="0">
                <a:latin typeface="Century Gothic" pitchFamily="34" charset="0"/>
              </a:rPr>
              <a:t>  A Cappella in </a:t>
            </a:r>
            <a:r>
              <a:rPr lang="en-US" sz="3600" b="1" dirty="0" smtClean="0">
                <a:latin typeface="Century Gothic" pitchFamily="34" charset="0"/>
              </a:rPr>
              <a:t>Acapulco</a:t>
            </a:r>
            <a:endParaRPr lang="en-US" sz="36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Artist</a:t>
            </a:r>
            <a:r>
              <a:rPr lang="en-US" sz="4000" b="1" dirty="0" smtClean="0">
                <a:latin typeface="Century Gothic" pitchFamily="34" charset="0"/>
              </a:rPr>
              <a:t>: Th</a:t>
            </a:r>
            <a:r>
              <a:rPr lang="en-US" sz="4000" b="1" dirty="0" smtClean="0">
                <a:latin typeface="Century Gothic" pitchFamily="34" charset="0"/>
              </a:rPr>
              <a:t>e Real Group</a:t>
            </a:r>
            <a:endParaRPr lang="en-US" sz="36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Genre:  </a:t>
            </a:r>
            <a:r>
              <a:rPr lang="en-US" sz="3600" b="1" dirty="0" smtClean="0">
                <a:latin typeface="Century Gothic" pitchFamily="34" charset="0"/>
              </a:rPr>
              <a:t>Jazz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6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</p:txBody>
      </p:sp>
      <p:sp>
        <p:nvSpPr>
          <p:cNvPr id="32770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200" dirty="0" smtClean="0">
                <a:latin typeface="Century Gothic" pitchFamily="34" charset="0"/>
              </a:rPr>
              <a:t>Jazz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Title:</a:t>
            </a:r>
            <a:r>
              <a:rPr lang="en-US" sz="3600" b="1" dirty="0" smtClean="0">
                <a:latin typeface="Century Gothic" pitchFamily="34" charset="0"/>
              </a:rPr>
              <a:t>  </a:t>
            </a:r>
            <a:r>
              <a:rPr lang="en-US" sz="3600" b="1" dirty="0" smtClean="0">
                <a:latin typeface="Century Gothic" pitchFamily="34" charset="0"/>
              </a:rPr>
              <a:t>Flight of the Bumblebee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dirty="0" smtClean="0">
                <a:latin typeface="Century Gothic" pitchFamily="34" charset="0"/>
              </a:rPr>
              <a:t>Artist: </a:t>
            </a:r>
            <a:r>
              <a:rPr lang="en-US" sz="3600" b="1" dirty="0" err="1" smtClean="0">
                <a:latin typeface="Century Gothic" pitchFamily="34" charset="0"/>
              </a:rPr>
              <a:t>Swingle</a:t>
            </a:r>
            <a:r>
              <a:rPr lang="en-US" sz="3600" b="1" dirty="0" smtClean="0">
                <a:latin typeface="Century Gothic" pitchFamily="34" charset="0"/>
              </a:rPr>
              <a:t> </a:t>
            </a:r>
            <a:r>
              <a:rPr lang="en-US" sz="3600" b="1" dirty="0" smtClean="0">
                <a:latin typeface="Century Gothic" pitchFamily="34" charset="0"/>
              </a:rPr>
              <a:t>Singers 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Composer: </a:t>
            </a:r>
            <a:r>
              <a:rPr lang="en-US" sz="4000" b="1" dirty="0" smtClean="0">
                <a:latin typeface="Century Gothic" pitchFamily="34" charset="0"/>
              </a:rPr>
              <a:t>Nikolai Rimsky-Korsakov</a:t>
            </a:r>
            <a:endParaRPr lang="en-US" sz="36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Genre:  </a:t>
            </a:r>
            <a:r>
              <a:rPr lang="en-US" sz="3600" b="1" dirty="0" smtClean="0">
                <a:latin typeface="Century Gothic" pitchFamily="34" charset="0"/>
              </a:rPr>
              <a:t>Jazz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6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</p:txBody>
      </p:sp>
      <p:sp>
        <p:nvSpPr>
          <p:cNvPr id="36866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4900" smtClean="0">
                <a:latin typeface="Century Gothic" pitchFamily="34" charset="0"/>
              </a:rPr>
              <a:t>Jazz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9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Title:</a:t>
            </a:r>
            <a:r>
              <a:rPr lang="en-US" sz="3600" b="1" dirty="0" smtClean="0">
                <a:latin typeface="Century Gothic" pitchFamily="34" charset="0"/>
              </a:rPr>
              <a:t>  </a:t>
            </a:r>
            <a:r>
              <a:rPr lang="en-US" sz="3600" b="1" dirty="0" err="1" smtClean="0">
                <a:latin typeface="Century Gothic" pitchFamily="34" charset="0"/>
              </a:rPr>
              <a:t>Libertango</a:t>
            </a:r>
            <a:r>
              <a:rPr lang="en-US" sz="3600" b="1" dirty="0" smtClean="0">
                <a:latin typeface="Century Gothic" pitchFamily="34" charset="0"/>
              </a:rPr>
              <a:t>  </a:t>
            </a:r>
            <a:endParaRPr lang="en-US" sz="36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Composer: </a:t>
            </a:r>
            <a:r>
              <a:rPr lang="en-US" sz="4000" b="1" dirty="0" err="1" smtClean="0">
                <a:latin typeface="Century Gothic" pitchFamily="34" charset="0"/>
              </a:rPr>
              <a:t>Piazzolla</a:t>
            </a:r>
            <a:endParaRPr lang="en-US" sz="36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Artist: The </a:t>
            </a:r>
            <a:r>
              <a:rPr lang="en-US" sz="4000" b="1" dirty="0" err="1" smtClean="0">
                <a:latin typeface="Century Gothic" pitchFamily="34" charset="0"/>
              </a:rPr>
              <a:t>Swingle</a:t>
            </a:r>
            <a:r>
              <a:rPr lang="en-US" sz="4000" b="1" dirty="0" smtClean="0">
                <a:latin typeface="Century Gothic" pitchFamily="34" charset="0"/>
              </a:rPr>
              <a:t> Singers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Genre</a:t>
            </a:r>
            <a:r>
              <a:rPr lang="en-US" sz="4000" b="1" dirty="0" smtClean="0">
                <a:latin typeface="Century Gothic" pitchFamily="34" charset="0"/>
              </a:rPr>
              <a:t>:  </a:t>
            </a:r>
            <a:r>
              <a:rPr lang="en-US" sz="3600" b="1" dirty="0" smtClean="0">
                <a:latin typeface="Century Gothic" pitchFamily="34" charset="0"/>
              </a:rPr>
              <a:t>Jazz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6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</p:txBody>
      </p:sp>
      <p:sp>
        <p:nvSpPr>
          <p:cNvPr id="34818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200" dirty="0" smtClean="0">
                <a:latin typeface="Century Gothic" pitchFamily="34" charset="0"/>
              </a:rPr>
              <a:t>Jazz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Title:</a:t>
            </a:r>
            <a:r>
              <a:rPr lang="en-US" sz="3600" b="1" dirty="0" smtClean="0">
                <a:latin typeface="Century Gothic" pitchFamily="34" charset="0"/>
              </a:rPr>
              <a:t>  </a:t>
            </a:r>
            <a:r>
              <a:rPr lang="en-US" sz="3600" b="1" dirty="0" smtClean="0">
                <a:latin typeface="Century Gothic" pitchFamily="34" charset="0"/>
              </a:rPr>
              <a:t>Route 66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b="1" dirty="0" smtClean="0">
                <a:latin typeface="Century Gothic" pitchFamily="34" charset="0"/>
              </a:rPr>
              <a:t>Artist: Manhattan </a:t>
            </a:r>
            <a:r>
              <a:rPr lang="en-US" sz="3600" b="1" dirty="0" smtClean="0">
                <a:latin typeface="Century Gothic" pitchFamily="34" charset="0"/>
              </a:rPr>
              <a:t>Transfer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Genre:  </a:t>
            </a:r>
            <a:r>
              <a:rPr lang="en-US" sz="3600" b="1" dirty="0" smtClean="0">
                <a:latin typeface="Century Gothic" pitchFamily="34" charset="0"/>
              </a:rPr>
              <a:t>Jazz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6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</p:txBody>
      </p:sp>
      <p:sp>
        <p:nvSpPr>
          <p:cNvPr id="38914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200" dirty="0" smtClean="0">
                <a:latin typeface="Century Gothic" pitchFamily="34" charset="0"/>
              </a:rPr>
              <a:t>Jazz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Title:</a:t>
            </a:r>
            <a:r>
              <a:rPr lang="en-US" sz="3600" b="1" dirty="0" smtClean="0">
                <a:latin typeface="Century Gothic" pitchFamily="34" charset="0"/>
              </a:rPr>
              <a:t>  </a:t>
            </a:r>
            <a:r>
              <a:rPr lang="en-US" sz="3600" b="1" dirty="0" smtClean="0">
                <a:latin typeface="Century Gothic" pitchFamily="34" charset="0"/>
              </a:rPr>
              <a:t>Come Together</a:t>
            </a:r>
            <a:r>
              <a:rPr lang="en-US" sz="3600" b="1" dirty="0" smtClean="0">
                <a:latin typeface="Century Gothic" pitchFamily="34" charset="0"/>
              </a:rPr>
              <a:t>  </a:t>
            </a:r>
            <a:endParaRPr lang="en-US" sz="36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Artist: m-pact</a:t>
            </a:r>
            <a:endParaRPr lang="en-US" sz="36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Genre:  </a:t>
            </a:r>
            <a:r>
              <a:rPr lang="en-US" sz="3600" b="1" dirty="0" smtClean="0">
                <a:latin typeface="Century Gothic" pitchFamily="34" charset="0"/>
              </a:rPr>
              <a:t>Jazz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6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</p:txBody>
      </p:sp>
      <p:sp>
        <p:nvSpPr>
          <p:cNvPr id="40962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200" dirty="0" smtClean="0">
                <a:latin typeface="Century Gothic" pitchFamily="34" charset="0"/>
              </a:rPr>
              <a:t>Jazz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Title:</a:t>
            </a:r>
            <a:r>
              <a:rPr lang="en-US" sz="3600" b="1" dirty="0" smtClean="0">
                <a:latin typeface="Century Gothic" pitchFamily="34" charset="0"/>
              </a:rPr>
              <a:t>  So Much to </a:t>
            </a:r>
            <a:r>
              <a:rPr lang="en-US" sz="3600" b="1" dirty="0" smtClean="0">
                <a:latin typeface="Century Gothic" pitchFamily="34" charset="0"/>
              </a:rPr>
              <a:t>Say </a:t>
            </a:r>
            <a:endParaRPr lang="en-US" sz="36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Artist:  Take 6</a:t>
            </a:r>
            <a:endParaRPr lang="en-US" sz="36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Genre:  </a:t>
            </a:r>
            <a:r>
              <a:rPr lang="en-US" sz="3600" b="1" dirty="0" smtClean="0">
                <a:latin typeface="Century Gothic" pitchFamily="34" charset="0"/>
              </a:rPr>
              <a:t>Jazz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6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</p:txBody>
      </p:sp>
      <p:sp>
        <p:nvSpPr>
          <p:cNvPr id="16386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200" dirty="0" smtClean="0">
                <a:latin typeface="Century Gothic" pitchFamily="34" charset="0"/>
              </a:rPr>
              <a:t>Jazz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Title:  </a:t>
            </a:r>
            <a:r>
              <a:rPr lang="en-US" sz="4000" b="1" dirty="0" smtClean="0">
                <a:latin typeface="Century Gothic" pitchFamily="34" charset="0"/>
              </a:rPr>
              <a:t>Apologize</a:t>
            </a:r>
            <a:r>
              <a:rPr lang="en-US" sz="4000" b="1" dirty="0" smtClean="0">
                <a:latin typeface="Century Gothic" pitchFamily="34" charset="0"/>
              </a:rPr>
              <a:t>  </a:t>
            </a: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Artist: Committed</a:t>
            </a: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Genre:  </a:t>
            </a:r>
            <a:r>
              <a:rPr lang="en-US" sz="4000" b="1" dirty="0" smtClean="0">
                <a:latin typeface="Century Gothic" pitchFamily="34" charset="0"/>
              </a:rPr>
              <a:t>Jazz/Contemporary A Cappella</a:t>
            </a: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000" b="1" dirty="0" smtClean="0">
              <a:latin typeface="Century Gothic" pitchFamily="34" charset="0"/>
            </a:endParaRPr>
          </a:p>
        </p:txBody>
      </p:sp>
      <p:sp>
        <p:nvSpPr>
          <p:cNvPr id="16386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200" dirty="0" smtClean="0">
                <a:latin typeface="Century Gothic" pitchFamily="34" charset="0"/>
              </a:rPr>
              <a:t>Jazz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680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Title:</a:t>
            </a:r>
            <a:r>
              <a:rPr lang="en-US" sz="3600" b="1" dirty="0" smtClean="0">
                <a:latin typeface="Century Gothic" pitchFamily="34" charset="0"/>
              </a:rPr>
              <a:t>  </a:t>
            </a:r>
            <a:r>
              <a:rPr lang="en-US" sz="3600" b="1" dirty="0" smtClean="0">
                <a:latin typeface="Century Gothic" pitchFamily="34" charset="0"/>
              </a:rPr>
              <a:t>Car 24</a:t>
            </a:r>
            <a:endParaRPr lang="en-US" sz="36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Artist</a:t>
            </a:r>
            <a:r>
              <a:rPr lang="en-US" sz="4000" b="1" dirty="0" smtClean="0">
                <a:latin typeface="Century Gothic" pitchFamily="34" charset="0"/>
              </a:rPr>
              <a:t>: CSULB Pacific Standard Time</a:t>
            </a:r>
            <a:endParaRPr lang="en-US" sz="36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Genre:  </a:t>
            </a:r>
            <a:r>
              <a:rPr lang="en-US" sz="3600" b="1" dirty="0" smtClean="0">
                <a:latin typeface="Century Gothic" pitchFamily="34" charset="0"/>
              </a:rPr>
              <a:t>Jazz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6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</p:txBody>
      </p:sp>
      <p:sp>
        <p:nvSpPr>
          <p:cNvPr id="18434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200" dirty="0" smtClean="0">
                <a:latin typeface="Century Gothic" pitchFamily="34" charset="0"/>
              </a:rPr>
              <a:t>Jazz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Title:</a:t>
            </a:r>
            <a:r>
              <a:rPr lang="en-US" sz="3600" b="1" dirty="0" smtClean="0">
                <a:latin typeface="Century Gothic" pitchFamily="34" charset="0"/>
              </a:rPr>
              <a:t>  </a:t>
            </a:r>
            <a:r>
              <a:rPr lang="en-US" sz="3600" b="1" dirty="0" smtClean="0">
                <a:latin typeface="Century Gothic" pitchFamily="34" charset="0"/>
              </a:rPr>
              <a:t>Bless This House</a:t>
            </a:r>
            <a:r>
              <a:rPr lang="en-US" sz="3600" b="1" dirty="0" smtClean="0">
                <a:latin typeface="Century Gothic" pitchFamily="34" charset="0"/>
              </a:rPr>
              <a:t>  </a:t>
            </a:r>
            <a:endParaRPr lang="en-US" sz="36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Artist</a:t>
            </a:r>
            <a:r>
              <a:rPr lang="en-US" sz="4000" b="1" dirty="0" smtClean="0">
                <a:latin typeface="Century Gothic" pitchFamily="34" charset="0"/>
              </a:rPr>
              <a:t>: CSULB Pacific Standard Time</a:t>
            </a:r>
            <a:endParaRPr lang="en-US" sz="36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Genre:  </a:t>
            </a:r>
            <a:r>
              <a:rPr lang="en-US" sz="3600" b="1" dirty="0" smtClean="0">
                <a:latin typeface="Century Gothic" pitchFamily="34" charset="0"/>
              </a:rPr>
              <a:t>Jazz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6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</p:txBody>
      </p:sp>
      <p:sp>
        <p:nvSpPr>
          <p:cNvPr id="20482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200" dirty="0" smtClean="0">
                <a:latin typeface="Century Gothic" pitchFamily="34" charset="0"/>
              </a:rPr>
              <a:t>Jazz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Title:</a:t>
            </a:r>
            <a:r>
              <a:rPr lang="en-US" sz="3600" b="1" dirty="0" smtClean="0">
                <a:latin typeface="Century Gothic" pitchFamily="34" charset="0"/>
              </a:rPr>
              <a:t>  </a:t>
            </a:r>
            <a:r>
              <a:rPr lang="en-US" sz="3600" b="1" dirty="0" err="1" smtClean="0">
                <a:latin typeface="Century Gothic" pitchFamily="34" charset="0"/>
              </a:rPr>
              <a:t>Desafinado</a:t>
            </a:r>
            <a:r>
              <a:rPr lang="en-US" sz="3600" b="1" dirty="0" smtClean="0">
                <a:latin typeface="Century Gothic" pitchFamily="34" charset="0"/>
              </a:rPr>
              <a:t> – New York Voices  </a:t>
            </a:r>
            <a:endParaRPr lang="en-US" sz="36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Composer: Antonio Carlos </a:t>
            </a:r>
            <a:r>
              <a:rPr lang="en-US" sz="4000" b="1" dirty="0" err="1" smtClean="0">
                <a:latin typeface="Century Gothic" pitchFamily="34" charset="0"/>
              </a:rPr>
              <a:t>Jobim</a:t>
            </a:r>
            <a:endParaRPr lang="en-US" sz="36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Genre:  </a:t>
            </a:r>
            <a:r>
              <a:rPr lang="en-US" sz="3600" b="1" dirty="0" smtClean="0">
                <a:latin typeface="Century Gothic" pitchFamily="34" charset="0"/>
              </a:rPr>
              <a:t>Jazz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6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</p:txBody>
      </p:sp>
      <p:sp>
        <p:nvSpPr>
          <p:cNvPr id="22530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200" dirty="0" smtClean="0">
                <a:latin typeface="Century Gothic" pitchFamily="34" charset="0"/>
              </a:rPr>
              <a:t>Jazz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Title:</a:t>
            </a:r>
            <a:r>
              <a:rPr lang="en-US" sz="3600" b="1" dirty="0" smtClean="0">
                <a:latin typeface="Century Gothic" pitchFamily="34" charset="0"/>
              </a:rPr>
              <a:t>  </a:t>
            </a:r>
            <a:r>
              <a:rPr lang="en-US" sz="3600" b="1" dirty="0" smtClean="0">
                <a:latin typeface="Century Gothic" pitchFamily="34" charset="0"/>
              </a:rPr>
              <a:t>In My Life</a:t>
            </a:r>
            <a:r>
              <a:rPr lang="en-US" sz="3600" b="1" dirty="0" smtClean="0">
                <a:latin typeface="Century Gothic" pitchFamily="34" charset="0"/>
              </a:rPr>
              <a:t>  </a:t>
            </a:r>
            <a:endParaRPr lang="en-US" sz="36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Artist</a:t>
            </a:r>
            <a:r>
              <a:rPr lang="en-US" sz="4000" b="1" dirty="0" smtClean="0">
                <a:latin typeface="Century Gothic" pitchFamily="34" charset="0"/>
              </a:rPr>
              <a:t>: New York Voices</a:t>
            </a:r>
            <a:endParaRPr lang="en-US" sz="36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Genre:  </a:t>
            </a:r>
            <a:r>
              <a:rPr lang="en-US" sz="3600" b="1" dirty="0" smtClean="0">
                <a:latin typeface="Century Gothic" pitchFamily="34" charset="0"/>
              </a:rPr>
              <a:t>Jazz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6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</p:txBody>
      </p:sp>
      <p:sp>
        <p:nvSpPr>
          <p:cNvPr id="24578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200" dirty="0" smtClean="0">
                <a:latin typeface="Century Gothic" pitchFamily="34" charset="0"/>
              </a:rPr>
              <a:t>Jazz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Title:</a:t>
            </a:r>
            <a:r>
              <a:rPr lang="en-US" sz="3600" b="1" smtClean="0">
                <a:latin typeface="Century Gothic" pitchFamily="34" charset="0"/>
              </a:rPr>
              <a:t>  Drive – Bobby McFerrin 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Composer: Bobby McFerrin</a:t>
            </a: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smtClean="0">
                <a:latin typeface="Century Gothic" pitchFamily="34" charset="0"/>
              </a:rPr>
              <a:t>Genre:  </a:t>
            </a:r>
            <a:r>
              <a:rPr lang="en-US" sz="3600" b="1" smtClean="0">
                <a:latin typeface="Century Gothic" pitchFamily="34" charset="0"/>
              </a:rPr>
              <a:t>Jazz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6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</p:txBody>
      </p:sp>
      <p:sp>
        <p:nvSpPr>
          <p:cNvPr id="28674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200" dirty="0" smtClean="0">
                <a:latin typeface="Century Gothic" pitchFamily="34" charset="0"/>
              </a:rPr>
              <a:t>Jazz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Title:</a:t>
            </a:r>
            <a:r>
              <a:rPr lang="en-US" sz="3600" b="1" dirty="0" smtClean="0">
                <a:latin typeface="Century Gothic" pitchFamily="34" charset="0"/>
              </a:rPr>
              <a:t>  </a:t>
            </a:r>
            <a:r>
              <a:rPr lang="en-US" sz="3600" b="1" dirty="0" smtClean="0">
                <a:latin typeface="Century Gothic" pitchFamily="34" charset="0"/>
              </a:rPr>
              <a:t>Blues</a:t>
            </a:r>
            <a:r>
              <a:rPr lang="en-US" sz="3600" b="1" dirty="0" smtClean="0">
                <a:latin typeface="Century Gothic" pitchFamily="34" charset="0"/>
              </a:rPr>
              <a:t>  </a:t>
            </a:r>
            <a:endParaRPr lang="en-US" sz="36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Artist: Bobby McFerrin</a:t>
            </a:r>
            <a:endParaRPr lang="en-US" sz="36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000" b="1" dirty="0" smtClean="0">
                <a:latin typeface="Century Gothic" pitchFamily="34" charset="0"/>
              </a:rPr>
              <a:t>Genre:  </a:t>
            </a:r>
            <a:r>
              <a:rPr lang="en-US" sz="3600" b="1" dirty="0" smtClean="0">
                <a:latin typeface="Century Gothic" pitchFamily="34" charset="0"/>
              </a:rPr>
              <a:t>Jazz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6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</p:txBody>
      </p:sp>
      <p:sp>
        <p:nvSpPr>
          <p:cNvPr id="26626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200" dirty="0" smtClean="0">
                <a:latin typeface="Century Gothic" pitchFamily="34" charset="0"/>
              </a:rPr>
              <a:t>Jazz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0</TotalTime>
  <Words>244</Words>
  <Application>Microsoft Macintosh PowerPoint</Application>
  <PresentationFormat>On-screen Show (16:9)</PresentationFormat>
  <Paragraphs>152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Paper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/>
  <cp:revision>8</cp:revision>
  <dcterms:created xsi:type="dcterms:W3CDTF">2012-08-22T08:20:10Z</dcterms:created>
  <dcterms:modified xsi:type="dcterms:W3CDTF">2013-08-14T09:36:04Z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